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58" r:id="rId4"/>
    <p:sldId id="259" r:id="rId5"/>
    <p:sldId id="304" r:id="rId6"/>
    <p:sldId id="305" r:id="rId7"/>
    <p:sldId id="306" r:id="rId8"/>
    <p:sldId id="261" r:id="rId9"/>
    <p:sldId id="262" r:id="rId10"/>
    <p:sldId id="307" r:id="rId11"/>
    <p:sldId id="312" r:id="rId12"/>
    <p:sldId id="263" r:id="rId13"/>
    <p:sldId id="310" r:id="rId14"/>
    <p:sldId id="265" r:id="rId15"/>
    <p:sldId id="311" r:id="rId16"/>
    <p:sldId id="266" r:id="rId17"/>
    <p:sldId id="301" r:id="rId18"/>
    <p:sldId id="268" r:id="rId19"/>
    <p:sldId id="302" r:id="rId20"/>
    <p:sldId id="269" r:id="rId21"/>
    <p:sldId id="270" r:id="rId22"/>
    <p:sldId id="313" r:id="rId23"/>
    <p:sldId id="271" r:id="rId24"/>
    <p:sldId id="317" r:id="rId25"/>
    <p:sldId id="308" r:id="rId26"/>
    <p:sldId id="272" r:id="rId27"/>
    <p:sldId id="274" r:id="rId28"/>
    <p:sldId id="273" r:id="rId29"/>
    <p:sldId id="276" r:id="rId30"/>
    <p:sldId id="316" r:id="rId31"/>
    <p:sldId id="314" r:id="rId32"/>
    <p:sldId id="278" r:id="rId33"/>
    <p:sldId id="279" r:id="rId34"/>
    <p:sldId id="281" r:id="rId35"/>
    <p:sldId id="282" r:id="rId36"/>
    <p:sldId id="280" r:id="rId37"/>
    <p:sldId id="309" r:id="rId38"/>
    <p:sldId id="284" r:id="rId39"/>
    <p:sldId id="283" r:id="rId40"/>
    <p:sldId id="315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E944-843C-43F0-A86A-781E4B32E7A0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4E6A8-2F28-4C69-9498-39137A29B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5429264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volta della Sistina: gli Ignudi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Terza parte</a:t>
            </a:r>
            <a:endParaRPr lang="it-IT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la_creazione_di_eva_15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246775" y="-726494"/>
            <a:ext cx="4572032" cy="6978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7"/>
          <a:stretch>
            <a:fillRect/>
          </a:stretch>
        </p:blipFill>
        <p:spPr>
          <a:xfrm>
            <a:off x="-153272" y="0"/>
            <a:ext cx="9297272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5_5n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3" y="22578"/>
            <a:ext cx="5201756" cy="68354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08104" y="764704"/>
            <a:ext cx="3312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giovane seduto sulla sinistra di fronte alla fortezza, sembra avere una conformazione muscolare quasi femminile.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lo sguardo da destra egli scorre tutta la volta sulla quale si dispiega l’opera creatrice di Dio.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la giustizia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itna_scanner 5 0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1026419" y="970631"/>
            <a:ext cx="6913788" cy="48609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6412"/>
            <a:ext cx="6043029" cy="68644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7927" y="0"/>
            <a:ext cx="4836073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332656"/>
            <a:ext cx="4283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Rendete dunque a Cesare quello che è di Cesare, </a:t>
            </a:r>
          </a:p>
          <a:p>
            <a:pPr algn="ctr"/>
            <a:r>
              <a:rPr lang="it-IT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 a Dio quello che è di Dio</a:t>
            </a:r>
          </a:p>
          <a:p>
            <a:pPr algn="ctr"/>
            <a:r>
              <a:rPr lang="it-IT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Mt 22,21</a:t>
            </a:r>
            <a:endParaRPr lang="it-IT" sz="28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8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giustizia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riconosce quello che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dovuto a un altro.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Lo sguardo intenso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questo ignudo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percorre tutta la volta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riconoscere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progetto e l’opera di Dio di ricapitolare in Cristo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tutte le cose</a:t>
            </a:r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4745" y="0"/>
            <a:ext cx="928874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bis 0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_scann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0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3" y="8621"/>
            <a:ext cx="6523218" cy="684937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3326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 quattro virtù  cardinali</a:t>
            </a:r>
            <a:endParaRPr lang="it-IT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la_creazione_di_eva_15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196752"/>
            <a:ext cx="7344816" cy="541524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20072" y="188640"/>
            <a:ext cx="28083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sua sinistra tocca il tondo su cui è raffigurato il re Alessandro Magno che rende omaggio al sommo sacerdote in Gerusalemme.</a:t>
            </a:r>
          </a:p>
          <a:p>
            <a:endParaRPr lang="it-IT" dirty="0"/>
          </a:p>
        </p:txBody>
      </p:sp>
      <p:pic>
        <p:nvPicPr>
          <p:cNvPr id="3" name="Immagine 2" descr="05_5n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32448" cy="6936381"/>
          </a:xfrm>
          <a:prstGeom prst="rect">
            <a:avLst/>
          </a:prstGeom>
        </p:spPr>
      </p:pic>
      <p:pic>
        <p:nvPicPr>
          <p:cNvPr id="4" name="Immagine 3" descr="477px-Michelangelo,_medaglione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996952"/>
            <a:ext cx="3613907" cy="363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EDAGLION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319" y="92972"/>
            <a:ext cx="6717049" cy="67650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-31365"/>
            <a:ext cx="6408712" cy="68893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sitna_scanner 5 0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1"/>
          <a:stretch>
            <a:fillRect/>
          </a:stretch>
        </p:blipFill>
        <p:spPr>
          <a:xfrm>
            <a:off x="-1" y="-98194"/>
            <a:ext cx="2791033" cy="695619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63888" y="1196752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Temperanza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la virtù che fa passare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 vita secondo la carne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 vita secondo lo Spirito.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Essa orienta all’amore di 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agape,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l’Amore che dà la Vita,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ogni desiderio e ogni passione, ogni gioia, ogni piacere,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ogni bellezza,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ogni bontà 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476672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Rallegratevi nel Signore, sempre;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ve lo ripeto ancora, rallegratevi.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 vostra affabilità sia nota a tutti gli uomini.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Il Signore è vicino!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Non angustiatevi per nulla,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 in ogni necessità esponete a Dio le vostre richieste, con preghiere, suppliche e ringraziamenti;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 la pace di Dio, che sorpassa ogni intelligenza, custodirà i vostri cuori e i vostri pensieri in Cristo Gesù.</a:t>
            </a:r>
            <a:b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4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conclusione, fratelli, tutto quello che è vero,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nobile, giusto, puro, amabile, onorato,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quello che è virtù e merita lode,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tutto questo sia oggetto dei vostri pensieri.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 il Dio della pace sarà con voi!</a:t>
            </a:r>
          </a:p>
          <a:p>
            <a:pPr algn="ctr"/>
            <a:r>
              <a:rPr lang="it-IT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Fil 4,4-9</a:t>
            </a:r>
            <a:endParaRPr lang="it-IT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16016" y="980728"/>
            <a:ext cx="44279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giovane  che rappresenta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Temperanza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una postura raccolta.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Siede con le ginocchia strettamente avvicinate.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Trattiene con l’indice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mano sinistra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nastro dorato,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 quale siede, 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che passa tra gli occhielli del tondo in rilievo. </a:t>
            </a:r>
          </a:p>
          <a:p>
            <a:endParaRPr lang="it-IT" dirty="0"/>
          </a:p>
        </p:txBody>
      </p:sp>
      <p:pic>
        <p:nvPicPr>
          <p:cNvPr id="3" name="Immagine 2" descr="Sisitna_scanner 5 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040"/>
            <a:ext cx="4687010" cy="68590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07"/>
            <a:ext cx="9395524" cy="685619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0"/>
            <a:ext cx="7200800" cy="68965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3" y="-17096"/>
            <a:ext cx="7403950" cy="68750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quattro ignudi che circondano il riquadro della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Creazione di Eva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rappresentano la fortezza, la giustizia, la temperanza, la prudenza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5_5n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30417"/>
            <a:ext cx="2592288" cy="340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05_5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88840"/>
            <a:ext cx="2592288" cy="328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05_4sw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132856"/>
            <a:ext cx="2232248" cy="334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05_4s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852936"/>
            <a:ext cx="2160240" cy="336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0" y="551723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Tutti e quattro i giovani siedono su tessuti e cuscini giallo oro.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allude all’età dell’oro, all’inizio della storia dell’umanità. 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questa età si addicono le virtù cardinali.</a:t>
            </a:r>
            <a:endParaRPr lang="it-IT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68627"/>
            <a:ext cx="5092030" cy="678937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736" y="-89901"/>
            <a:ext cx="4824536" cy="695969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5_4s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512" y="14843"/>
            <a:ext cx="4392488" cy="68431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536" y="476672"/>
            <a:ext cx="4176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L’ultimo giovane,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seduto di fronte alla temperanza,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ferma con il piede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la mano destra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medesimo nastro,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con la sinistra,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lo solleva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tenendolo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sopra il capo. </a:t>
            </a:r>
          </a:p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la previdente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Prudenza.</a:t>
            </a:r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bis 0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440" y="0"/>
            <a:ext cx="5040560" cy="692384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332656"/>
            <a:ext cx="3995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Non conformatevi </a:t>
            </a:r>
          </a:p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alla mentalità  di questo secolo, </a:t>
            </a:r>
          </a:p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 trasformatevi rinnovando </a:t>
            </a:r>
          </a:p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 vostra mente, </a:t>
            </a:r>
          </a:p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 poter discernere </a:t>
            </a:r>
          </a:p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 volontà di Dio, </a:t>
            </a:r>
          </a:p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ciò che è buono, </a:t>
            </a:r>
          </a:p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lui gradito e perfetto</a:t>
            </a:r>
          </a:p>
          <a:p>
            <a:pPr algn="ctr"/>
            <a:r>
              <a:rPr lang="it-IT" sz="16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it-IT" sz="1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12, 2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Prudenza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quella virtù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in tutte le cose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cerca e coglie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volontà di Dio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ad essa conforma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vita personale e  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storia degli uomini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bis 0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0"/>
            <a:ext cx="6553199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12480"/>
            <a:ext cx="5256584" cy="67968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1 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0"/>
            <a:ext cx="5954673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sitna_scanner 5 0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34735"/>
            <a:ext cx="5616624" cy="68232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836712"/>
            <a:ext cx="2592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primo giovane tiene una estremità del festone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quercia: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lo stringe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impeto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forza.</a:t>
            </a:r>
          </a:p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la fortezza,</a:t>
            </a:r>
          </a:p>
          <a:p>
            <a:pPr algn="ctr"/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fortitudo</a:t>
            </a:r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Sisitna_scanner 5 0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5528" y="0"/>
            <a:ext cx="4248472" cy="68179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550" y="1"/>
            <a:ext cx="5760762" cy="694680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,_Creation_of_Ev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40930"/>
            <a:ext cx="6120680" cy="320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 descr="05_2ce5f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327357" y="-1093893"/>
            <a:ext cx="3240360" cy="580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251520" y="476672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medaglioni </a:t>
            </a:r>
          </a:p>
          <a:p>
            <a:pPr algn="ctr"/>
            <a:r>
              <a:rPr lang="it-IT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</a:p>
          <a:p>
            <a:pPr algn="ctr"/>
            <a:r>
              <a:rPr lang="it-IT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Nicanore</a:t>
            </a:r>
            <a:endParaRPr lang="it-IT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 di </a:t>
            </a:r>
          </a:p>
          <a:p>
            <a:pPr algn="ctr"/>
            <a:r>
              <a:rPr lang="it-IT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Alessandro Magno</a:t>
            </a:r>
            <a:endParaRPr lang="it-IT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5_0bay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880" cy="27366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43608" y="357301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 tondo che si trova sopra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Sibilla Cumana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raffigurato Alessandro Magno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rende omaggio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sommo sacerdote in Gerusalemme,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fatto narrato nel Primo Libro dei </a:t>
            </a:r>
            <a:r>
              <a:rPr lang="it-IT" sz="28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Maccabei</a:t>
            </a:r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4664"/>
            <a:ext cx="9144000" cy="58488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14247-medallion-michelangelo-buonarrot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972"/>
            <a:ext cx="3888432" cy="684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4283968" y="476672"/>
            <a:ext cx="4608512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re Alessandro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scrisse pure a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Gionata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affinché gli andasse incontro 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questi si recò a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Tolemaide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grande pompa.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Incontrò i due re e diede loro,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pari dei loro amici,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argento e oro e altri doni,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trovando grazia ai loro occhi.  </a:t>
            </a:r>
          </a:p>
          <a:p>
            <a:pPr algn="ctr"/>
            <a:endParaRPr lang="it-IT" sz="2200" baseline="30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 di lui, tuttavia,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convennero alcuni uomini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pestiferi d'Israele, uomini iniqui,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volevano intervenire contro di lui; ma il re non prestò loro attenzione.  </a:t>
            </a:r>
            <a:endParaRPr lang="it-IT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92080" y="548680"/>
            <a:ext cx="367240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re, anzi, comandò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togliessero di dosso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Gionata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suoi vestiti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lo rivestissero di porpora;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così fecero. 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 il re lo fece sedere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accanto a sé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disse ai suoi ufficiali: «Uscite con lui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centro della città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fate proclamare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nessuno cerchi di intervenire contro di lui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qualunque motivo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nessuno gli rechi molestia per qualsiasi ragione</a:t>
            </a:r>
            <a:endParaRPr lang="it-IT" sz="2200" dirty="0"/>
          </a:p>
        </p:txBody>
      </p:sp>
      <p:pic>
        <p:nvPicPr>
          <p:cNvPr id="5" name="Immagine 4" descr="Sisitna_Pfeiffer 0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548680"/>
            <a:ext cx="4968552" cy="579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124744"/>
            <a:ext cx="3744416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quando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accusatori videro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egli era onorato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conforme a quanto il re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aveva fatto proclamare,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come era stato rivestito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porpora,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ne fuggirono tutti.  </a:t>
            </a:r>
          </a:p>
          <a:p>
            <a:pPr algn="ctr"/>
            <a:endParaRPr lang="it-IT" sz="2200" baseline="30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re lo colmò d'onori,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 iscrisse tra i suoi primi amici e lo costituì stratega e governatore della provincia.</a:t>
            </a:r>
          </a:p>
          <a:p>
            <a:pPr algn="ctr"/>
            <a:r>
              <a:rPr lang="it-IT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1Mac 10,59-65</a:t>
            </a:r>
            <a:endParaRPr lang="it-IT" i="1" dirty="0"/>
          </a:p>
        </p:txBody>
      </p:sp>
      <p:pic>
        <p:nvPicPr>
          <p:cNvPr id="4" name="Immagine 3" descr="MEDAGLIONE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104" y="332656"/>
            <a:ext cx="3384376" cy="602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5466" y="-27712"/>
            <a:ext cx="9554791" cy="68857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tin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1"/>
          <a:stretch>
            <a:fillRect/>
          </a:stretch>
        </p:blipFill>
        <p:spPr>
          <a:xfrm rot="16200000">
            <a:off x="3023825" y="737825"/>
            <a:ext cx="3096345" cy="914400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54868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tondo che si trova sopra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profeta Ezechiele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mostra il trasporto delle spoglie di </a:t>
            </a:r>
            <a:r>
              <a:rPr lang="it-IT" sz="28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Nicanore</a:t>
            </a:r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Gerusalemme,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narrato nel  Primo Libro dei </a:t>
            </a:r>
            <a:r>
              <a:rPr lang="it-IT" sz="28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Maccabei</a:t>
            </a:r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6"/>
          <a:stretch>
            <a:fillRect/>
          </a:stretch>
        </p:blipFill>
        <p:spPr>
          <a:xfrm>
            <a:off x="-158458" y="0"/>
            <a:ext cx="930245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9425" y="0"/>
            <a:ext cx="5184575" cy="69341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476672"/>
            <a:ext cx="3635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Tutto posso in colui che mi dà forza</a:t>
            </a:r>
          </a:p>
          <a:p>
            <a:pPr algn="ctr"/>
            <a:r>
              <a:rPr lang="it-IT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Fil 4,13</a:t>
            </a:r>
            <a:endParaRPr lang="it-IT" sz="28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fortezza è la virtù per la quale  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sopporta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si affronta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ogni cosa,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ogni sofferenza,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rimanere</a:t>
            </a:r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Vangelo,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sequela di Lui,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sua santità.</a:t>
            </a:r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_sistinechapelmedallion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6691"/>
            <a:ext cx="4320480" cy="68513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332656"/>
            <a:ext cx="4104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Nicànore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uscì da Gerusalemme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andò ad accamparsi a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Bet-Oron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dove gli andò incontro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esercito di Siria. 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Giuda si accampò ad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Adasa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tremila uomini e pregò: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«Quando i messi del re assiro bestemmiarono,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uscì il tuo angelo e ne abbatté centottantacinquemila. 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 stesso modo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abbatti questo esercito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ci sta davanti,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affinché gli altri sappiano che egli ha parlato empiamente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 il tuo santuario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giudicalo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secondo la sua malvagità!».  </a:t>
            </a:r>
            <a:endParaRPr lang="it-IT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83560" y="1268760"/>
            <a:ext cx="3960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eserciti attaccarono battaglia il 13 del mese di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Adar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L'esercito di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Nicànore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però fu sconfitto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 egli stesso cadde per primo nel combattimento. 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Quando il suo esercito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 che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Nicànore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era caduto, gettarono le armi e fuggirono.   I Giudei da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Adasa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 inseguirono fino a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Ghezer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suonando dietro loro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trombe d'allarme.  </a:t>
            </a:r>
          </a:p>
        </p:txBody>
      </p:sp>
      <p:pic>
        <p:nvPicPr>
          <p:cNvPr id="4" name="Immagine 3" descr="Sisitna_Pfeiffer bis 09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620688"/>
            <a:ext cx="4809434" cy="571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76672"/>
            <a:ext cx="4248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Uscirono, allora,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uomini da tutti i villaggi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trovavano all'intorno,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 accerchiarono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li fecero rivoltare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uni contro gli altri. </a:t>
            </a:r>
            <a:endParaRPr lang="it-IT" sz="2200" dirty="0" smtClean="0"/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Così caddero tutti a fil di spada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non ne rimase neppure uno. 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Presero le loro spoglie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il bottino,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mozzarono la testa di </a:t>
            </a:r>
            <a:r>
              <a:rPr lang="it-IT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Nicànore</a:t>
            </a:r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la sua destra,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egli aveva stesa arrogantemente,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le portarono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sospesero </a:t>
            </a:r>
          </a:p>
          <a:p>
            <a:pPr algn="ctr"/>
            <a:r>
              <a:rPr lang="it-IT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presso Gerusalemme.</a:t>
            </a:r>
            <a:endParaRPr lang="it-IT" sz="2200" dirty="0" smtClean="0"/>
          </a:p>
          <a:p>
            <a:pPr algn="ctr"/>
            <a:r>
              <a:rPr lang="it-IT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1Mac 7,39-47</a:t>
            </a:r>
            <a:endParaRPr lang="it-IT" i="1" dirty="0"/>
          </a:p>
        </p:txBody>
      </p:sp>
      <p:pic>
        <p:nvPicPr>
          <p:cNvPr id="4" name="Immagine 3" descr="Sisitna_Pfeiffer bis 0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5 0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28383" y="-1357617"/>
            <a:ext cx="7287232" cy="914400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1032" y="472514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l’omaggio di Alessandro Magno al sommo sacerdote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vuole alludere alla preminenza del potere spirituale su quello secolare. Alessandro, sceso da cavallo,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inginocchia umilmente davanti al sommo sacerdote,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audace richiamo ad Eva che, al momento della creazione,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china e con le mani giunte, rende omaggio al suo creatore.</a:t>
            </a:r>
            <a:endParaRPr lang="it-IT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MEDAGLIONE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60648"/>
            <a:ext cx="302433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05_2ce5f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32656"/>
            <a:ext cx="347912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raffigurazione del capo e delle mani mozzate di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Nicanore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appesi alle mura di Gerusalemme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andrebbe vista in parallelo alla primitiva promessa,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fatta da Dio ad Eva dopo il peccato originale,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giudizio al serpente: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Porrò inimicizia tra te e la donna, tra la tua stirpe e la sua stirpe: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questa ti schiaccerà il capo e tu le insidierai il calcagno.</a:t>
            </a:r>
          </a:p>
          <a:p>
            <a:pPr algn="ctr"/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Nicanore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il nemico del popolo di Dio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allegoricamente figura di satana.</a:t>
            </a:r>
            <a:endParaRPr lang="it-IT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477px-Michelangelo,_medaglione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3285580" cy="3306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michelangelo_sistinechapelmedallion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364107"/>
            <a:ext cx="3384376" cy="3272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24372"/>
            <a:ext cx="6408712" cy="68336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7" y="39716"/>
            <a:ext cx="5504672" cy="68182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bis 0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bis 0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1143</Words>
  <Application>Microsoft Office PowerPoint</Application>
  <PresentationFormat>Presentazione su schermo (4:3)</PresentationFormat>
  <Paragraphs>217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Elmer</cp:lastModifiedBy>
  <cp:revision>26</cp:revision>
  <dcterms:created xsi:type="dcterms:W3CDTF">2013-09-09T18:39:27Z</dcterms:created>
  <dcterms:modified xsi:type="dcterms:W3CDTF">2013-10-27T18:30:52Z</dcterms:modified>
</cp:coreProperties>
</file>