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261" r:id="rId6"/>
    <p:sldId id="262" r:id="rId7"/>
    <p:sldId id="296" r:id="rId8"/>
    <p:sldId id="264" r:id="rId9"/>
    <p:sldId id="297" r:id="rId10"/>
    <p:sldId id="263" r:id="rId11"/>
    <p:sldId id="265" r:id="rId12"/>
    <p:sldId id="266" r:id="rId13"/>
    <p:sldId id="267" r:id="rId14"/>
    <p:sldId id="298" r:id="rId15"/>
    <p:sldId id="299" r:id="rId16"/>
    <p:sldId id="300" r:id="rId17"/>
    <p:sldId id="269" r:id="rId18"/>
    <p:sldId id="270" r:id="rId19"/>
    <p:sldId id="272" r:id="rId20"/>
    <p:sldId id="273" r:id="rId21"/>
    <p:sldId id="274" r:id="rId22"/>
    <p:sldId id="275" r:id="rId23"/>
    <p:sldId id="304" r:id="rId24"/>
    <p:sldId id="276" r:id="rId25"/>
    <p:sldId id="277" r:id="rId26"/>
    <p:sldId id="301" r:id="rId27"/>
    <p:sldId id="302" r:id="rId28"/>
    <p:sldId id="279" r:id="rId29"/>
    <p:sldId id="305" r:id="rId30"/>
    <p:sldId id="280" r:id="rId31"/>
    <p:sldId id="281" r:id="rId32"/>
    <p:sldId id="303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ADC0-B4C7-4FD4-84D1-7C160EBA80C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017B-0AAE-4E74-91AD-A207F32A594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5357826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volta della Sistina: gli Ignudi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 parte</a:t>
            </a:r>
            <a:endParaRPr lang="it-IT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07_2ce7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1"/>
          <a:stretch>
            <a:fillRect/>
          </a:stretch>
        </p:blipFill>
        <p:spPr>
          <a:xfrm rot="5400000">
            <a:off x="2238036" y="-952207"/>
            <a:ext cx="4667930" cy="7572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4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1487" y="0"/>
            <a:ext cx="9196943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56176" y="836712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Il giovane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opposto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 fuoco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ha il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mantello bianco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gonfiato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dal vento:</a:t>
            </a:r>
          </a:p>
          <a:p>
            <a:pPr algn="ctr"/>
            <a:endParaRPr lang="it-IT" sz="2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È l’aria</a:t>
            </a:r>
            <a:endParaRPr lang="it-IT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itna_scanner 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4860032" cy="6864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bis 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sistinechap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1431" y="0"/>
            <a:ext cx="9185432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4 0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706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4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0"/>
            <a:ext cx="7843134" cy="68114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4 0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0"/>
            <a:ext cx="6126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476672"/>
            <a:ext cx="30243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 pieghe del mantello azzurro chiaro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del terzo giovane ricordano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 onde del mare.</a:t>
            </a:r>
          </a:p>
          <a:p>
            <a:pPr algn="ctr"/>
            <a:endParaRPr lang="it-IT" sz="2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È l’acqua</a:t>
            </a:r>
            <a:endParaRPr lang="it-IT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itna_scanner 4 0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6058" y="0"/>
            <a:ext cx="5187942" cy="68659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eiling_of_the_sistine_chapel-_ignudi,_next_to_separation_of_land_and_the_persian_sybil_[right]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822442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4 0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8" y="0"/>
            <a:ext cx="7315203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92696"/>
            <a:ext cx="2376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pPr algn="ctr"/>
            <a:r>
              <a:rPr lang="it-IT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quattro elementi</a:t>
            </a:r>
          </a:p>
        </p:txBody>
      </p:sp>
      <p:pic>
        <p:nvPicPr>
          <p:cNvPr id="3" name="Immagine 2" descr="07_2ce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22585" y="836585"/>
            <a:ext cx="6859040" cy="51837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4 0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8979"/>
            <a:ext cx="9180512" cy="61203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15616" y="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Il lungo cuscino verde allude, </a:t>
            </a: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insieme alla cavità vuota del medaglione, </a:t>
            </a: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alla volta del firmamento sulla quale </a:t>
            </a: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sono poste le acque superiori</a:t>
            </a:r>
            <a:endParaRPr lang="it-IT" sz="2400" dirty="0"/>
          </a:p>
        </p:txBody>
      </p:sp>
      <p:pic>
        <p:nvPicPr>
          <p:cNvPr id="4" name="Immagine 3" descr="Sisitna_scanner 4 0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73424"/>
            <a:ext cx="9144000" cy="5184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860032" y="404664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Il giovane </a:t>
            </a: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dalla parte opposta del fuoco puntella il piede destro </a:t>
            </a: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 un tessuto color bruno </a:t>
            </a: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 allunga il piede sinistro</a:t>
            </a: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il più possibile, </a:t>
            </a: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ricordando che la terra </a:t>
            </a: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si trova totalmente in basso.</a:t>
            </a:r>
          </a:p>
          <a:p>
            <a:pPr algn="ctr"/>
            <a:endParaRPr lang="it-IT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È la terra.</a:t>
            </a:r>
          </a:p>
          <a:p>
            <a:pPr algn="ctr"/>
            <a:endParaRPr lang="it-IT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itna_scanner 4 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0"/>
            <a:ext cx="312361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28392" cy="686076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11960" y="2060848"/>
            <a:ext cx="42484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Egli scruta l’osservatore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quasi a dire:</a:t>
            </a:r>
          </a:p>
          <a:p>
            <a:pPr algn="ctr"/>
            <a:endParaRPr lang="it-IT" sz="2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Anche tu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sei fatto di terra!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4 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776" y="143"/>
            <a:ext cx="3875328" cy="68578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isitna_scanner 4 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0"/>
            <a:ext cx="6228185" cy="6846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4 0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064"/>
            <a:ext cx="9144000" cy="68966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4 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907"/>
            <a:ext cx="9144000" cy="65921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efault_michelangelo_exc_01_0710081457_id_121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303" y="-4882"/>
            <a:ext cx="5036977" cy="686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5 0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0"/>
            <a:ext cx="3888432" cy="6850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quattro ignudi che circondano il riquadro della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Separazione delle acque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rappresentano il fuoco, il vento, l’acqua e la terra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07_5n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2304256" cy="353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Michelangelo_Sistine_Chapel_Ceiling_Ignudi_next_to_Separat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844823"/>
            <a:ext cx="2518406" cy="291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07_4s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132855"/>
            <a:ext cx="2532658" cy="305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michelangelo_sistina_ignudo_02.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776007"/>
            <a:ext cx="2627784" cy="408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76470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tondo vuoto</a:t>
            </a:r>
          </a:p>
        </p:txBody>
      </p:sp>
      <p:pic>
        <p:nvPicPr>
          <p:cNvPr id="4" name="Immagine 3" descr="07_2ce7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941408" y="-684822"/>
            <a:ext cx="3096344" cy="484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07_2ce7f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08605" y="2715289"/>
            <a:ext cx="322233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6012160" y="3933056"/>
            <a:ext cx="2304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tondo </a:t>
            </a:r>
          </a:p>
          <a:p>
            <a:pPr algn="ctr"/>
            <a:r>
              <a:rPr lang="it-IT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Assalonne</a:t>
            </a:r>
            <a:endParaRPr lang="it-IT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7_0bay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92" y="404664"/>
            <a:ext cx="9212122" cy="23042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15616" y="4005064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tondo che si trova sopra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Sibilla Persica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vuoto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4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438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4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0"/>
            <a:ext cx="727280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edaglione vu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5303815" cy="493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5724128" y="980728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Esso va messo in relazione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creazione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firmamento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la separazione delle acque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superiori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quelle al di sotto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cielo.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tondo vuoto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arcuato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disegnare la concavità</a:t>
            </a:r>
            <a:endParaRPr lang="it-IT" sz="2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istine_Chapel_ceiling_lef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929104" y="-2308415"/>
            <a:ext cx="3095090" cy="895329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15616" y="4221088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tondo che si trova sopra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profeta Daniele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rappresenta la morte di </a:t>
            </a:r>
            <a:r>
              <a:rPr lang="it-IT" sz="28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Assalonne</a:t>
            </a:r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narrata nel Secondo Libro di Samuele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4 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241631" cy="6899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bis 03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4213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64088" y="1052736"/>
            <a:ext cx="2736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Assalonne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 imbatté nei servi di Davide.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Assalonne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cavalcava un mulo, e quando il mulo arrivò sotto il folto di una grande quercia, la testa di lui s'impigliò alla quercia ed egli rimase sospeso tra cielo e terra, mentre il mulo che era sotto di lui andò oltre.  </a:t>
            </a:r>
            <a:endParaRPr lang="it-IT" sz="2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052736"/>
            <a:ext cx="34918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uomo se ne accorse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ne informò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Ioab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dicendo: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«Ho visto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Assalonne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sospeso a una quercia».  </a:t>
            </a:r>
          </a:p>
          <a:p>
            <a:pPr algn="ctr"/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Ioab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disse all'uomo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lo informava: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«Ecco, l'hai visto,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perché non l'hai abbattuto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a terra?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Io ti avrei dato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dieci pezzi d'argento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una cintura».  </a:t>
            </a:r>
            <a:endParaRPr lang="it-IT" sz="2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itna_Pfeiffer bis 0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16016" y="620688"/>
            <a:ext cx="4211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L'uomo rispose a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Ioab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Anche se io mi sentissi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pesare sulla mia mano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mille pezzi d'argento,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stenderei la mia mano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 il figlio del re!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Infatti in nostra presenza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re dette questo ordine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te, ad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Abisai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a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Ittai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"Conservatemi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giovane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Assalonne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!".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 se io avessi agito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inganno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 la sua vita,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nulla è nascosto al re,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tu te ne saresti stato alla larga ».</a:t>
            </a:r>
            <a:endParaRPr lang="it-IT" sz="2200" dirty="0"/>
          </a:p>
        </p:txBody>
      </p:sp>
      <p:pic>
        <p:nvPicPr>
          <p:cNvPr id="3" name="Immagine 2" descr="Sisitna_Pfeiffer bis 0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7_5n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0"/>
            <a:ext cx="4464496" cy="68412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7544" y="692696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Il fuoco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è rappresentato da un giovane dalla mimica  vivace. </a:t>
            </a: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 gesti sono </a:t>
            </a:r>
          </a:p>
          <a:p>
            <a:pPr algn="ctr"/>
            <a:r>
              <a:rPr lang="it-IT" sz="28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iocundi</a:t>
            </a:r>
            <a:r>
              <a:rPr lang="it-IT" sz="28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e forti.</a:t>
            </a:r>
          </a:p>
          <a:p>
            <a:pPr algn="ctr"/>
            <a:endParaRPr lang="it-IT" sz="2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Rispetto alle altre figure anche la sua pelle sembra abbronzata, rossiccia. </a:t>
            </a:r>
            <a:endParaRPr lang="it-IT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548680"/>
            <a:ext cx="76328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Ioab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disse: «Non voglio perdere tempo così davanti a te!».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 tre dardi nella sua mano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li conficcò nel cuore di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Assalonne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era ancora vivo nel folto della quercia. 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 dieci giovani, scudieri di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Ioab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circondarono </a:t>
            </a:r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Assalonne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lo colpirono e lo uccisero. </a:t>
            </a:r>
          </a:p>
          <a:p>
            <a:pPr algn="ctr"/>
            <a:r>
              <a:rPr lang="it-IT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2Sam 18,9-15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it-IT" dirty="0"/>
          </a:p>
        </p:txBody>
      </p:sp>
      <p:pic>
        <p:nvPicPr>
          <p:cNvPr id="3" name="Immagine 2" descr="Sisitna_Pfeiffer bis 0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356992"/>
            <a:ext cx="84604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124744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versetto 9 nella vulgata latina dice </a:t>
            </a:r>
          </a:p>
          <a:p>
            <a:pPr algn="ctr"/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illo</a:t>
            </a:r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suspenso</a:t>
            </a:r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</a:t>
            </a:r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caelum</a:t>
            </a:r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terram</a:t>
            </a:r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pone questo tondo in stretta connessione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l’affresco della Creazione del firmamento che,  allo stesso modo,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trova tra uno spazio vuoto sopra ed un altro sotto.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Abbiamo già identificato nel giovane a sinistra del tondo la personificazione dell’elemento terra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in quello diametralmente opposto l’elemento aria.</a:t>
            </a:r>
            <a:endParaRPr lang="it-IT" sz="3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0905-153321 Michelangelo's 'The Separation of the Earth from the Waters' and 'The Creation of Plants and the Sun and the Moon' at the Sistine Chap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0648"/>
            <a:ext cx="9143999" cy="60415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48px-Michelangelo,_medaglione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02264"/>
            <a:ext cx="4176464" cy="386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 descr="600px-Michelangelo,_medaglione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780928"/>
            <a:ext cx="3888432" cy="38884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71600" y="548680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due tondi sono quindi in relazione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creazione del firmamento,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cavità, spazio vuoto,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sospeso tra cielo e terra</a:t>
            </a:r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itna_scanner 4 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0"/>
            <a:ext cx="4824536" cy="689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7_5n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0648"/>
            <a:ext cx="9104621" cy="60207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4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-47606"/>
            <a:ext cx="7560839" cy="6887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Pfeiffer bis 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6830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4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58928"/>
            <a:ext cx="5616624" cy="6799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579</Words>
  <Application>Microsoft Office PowerPoint</Application>
  <PresentationFormat>Presentazione su schermo (4:3)</PresentationFormat>
  <Paragraphs>115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Elmer</cp:lastModifiedBy>
  <cp:revision>14</cp:revision>
  <dcterms:created xsi:type="dcterms:W3CDTF">2013-09-22T10:00:53Z</dcterms:created>
  <dcterms:modified xsi:type="dcterms:W3CDTF">2013-10-27T18:44:50Z</dcterms:modified>
</cp:coreProperties>
</file>