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13" r:id="rId2"/>
    <p:sldId id="316" r:id="rId3"/>
    <p:sldId id="386" r:id="rId4"/>
    <p:sldId id="314" r:id="rId5"/>
    <p:sldId id="366" r:id="rId6"/>
    <p:sldId id="367" r:id="rId7"/>
    <p:sldId id="318" r:id="rId8"/>
    <p:sldId id="319" r:id="rId9"/>
    <p:sldId id="320" r:id="rId10"/>
    <p:sldId id="321" r:id="rId11"/>
    <p:sldId id="329" r:id="rId12"/>
    <p:sldId id="322" r:id="rId13"/>
    <p:sldId id="330" r:id="rId14"/>
    <p:sldId id="333" r:id="rId15"/>
    <p:sldId id="337" r:id="rId16"/>
    <p:sldId id="338" r:id="rId17"/>
    <p:sldId id="335" r:id="rId18"/>
    <p:sldId id="334" r:id="rId19"/>
    <p:sldId id="368" r:id="rId20"/>
    <p:sldId id="369" r:id="rId21"/>
    <p:sldId id="378" r:id="rId22"/>
    <p:sldId id="379" r:id="rId23"/>
    <p:sldId id="380" r:id="rId24"/>
    <p:sldId id="385" r:id="rId25"/>
    <p:sldId id="370" r:id="rId26"/>
    <p:sldId id="371" r:id="rId27"/>
    <p:sldId id="340" r:id="rId28"/>
    <p:sldId id="375" r:id="rId29"/>
    <p:sldId id="381" r:id="rId30"/>
    <p:sldId id="382" r:id="rId31"/>
    <p:sldId id="373" r:id="rId32"/>
    <p:sldId id="384" r:id="rId33"/>
    <p:sldId id="374" r:id="rId34"/>
    <p:sldId id="341" r:id="rId35"/>
    <p:sldId id="376" r:id="rId36"/>
    <p:sldId id="351" r:id="rId37"/>
    <p:sldId id="352" r:id="rId38"/>
    <p:sldId id="345" r:id="rId39"/>
    <p:sldId id="346" r:id="rId40"/>
    <p:sldId id="348" r:id="rId41"/>
    <p:sldId id="331" r:id="rId42"/>
    <p:sldId id="349" r:id="rId43"/>
    <p:sldId id="350" r:id="rId44"/>
    <p:sldId id="353" r:id="rId45"/>
    <p:sldId id="364" r:id="rId46"/>
    <p:sldId id="359" r:id="rId47"/>
    <p:sldId id="362" r:id="rId48"/>
    <p:sldId id="354" r:id="rId49"/>
    <p:sldId id="357" r:id="rId50"/>
    <p:sldId id="363" r:id="rId51"/>
    <p:sldId id="365" r:id="rId52"/>
    <p:sldId id="358" r:id="rId53"/>
    <p:sldId id="377" r:id="rId54"/>
  </p:sldIdLst>
  <p:sldSz cx="9144000" cy="6858000" type="screen4x3"/>
  <p:notesSz cx="6858000" cy="9144000"/>
  <p:photoAlbum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EB1A4-EE72-411C-8362-D2BA7408239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A4C2F-C8A7-4F7F-B2BC-6D7B086005C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77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09443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4911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01895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02767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4978333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806812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3036373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926599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77045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38404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104548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C1C7-F246-4164-B122-D16B7CD60B0E}" type="datetimeFigureOut">
              <a:rPr lang="it-IT" smtClean="0"/>
              <a:pPr/>
              <a:t>27/10/2013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ECC71-4AAB-4A21-993D-92A304068E4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5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_0bay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0775"/>
            <a:ext cx="9144000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467544" y="62068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Volta della Cappella Sistina</a:t>
            </a:r>
            <a:endParaRPr lang="it-IT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187624" y="508518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creazione di Adamo</a:t>
            </a:r>
            <a:endParaRPr lang="it-IT" sz="4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66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ichelangelo a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241"/>
            <a:ext cx="9164410" cy="684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98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1 02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525"/>
            <a:ext cx="9144000" cy="683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86564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eiling_of_the_sistine_chapel _genesis,_the_creation_of_adam_[adams_face]-larg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7880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012160" y="404664"/>
            <a:ext cx="24482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recente restauro ha evidenziato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l’occhio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Adamo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è stato dipinto. </a:t>
            </a: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C’è solo l’intonaco di base, motivo per il quale il suo sguardo ha una profondità particolare.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_Sistine_Chapel_Ceiling_Genesis_The_Creation_of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53" y="0"/>
            <a:ext cx="918746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7325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01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1425"/>
            <a:ext cx="9144000" cy="4375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2400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_Sistine_Chapel_Ceiling_The_Creation_of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7988" y="0"/>
            <a:ext cx="5788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2500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_3ce6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3" y="0"/>
            <a:ext cx="48926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3186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03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300"/>
            <a:ext cx="9144000" cy="611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102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1 021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588" y="0"/>
            <a:ext cx="6092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45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5328" y="0"/>
            <a:ext cx="6048672" cy="685421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188640"/>
            <a:ext cx="30598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Tre creature si librano al di sotto del Dio creatore. </a:t>
            </a:r>
          </a:p>
          <a:p>
            <a:pPr algn="ctr"/>
            <a:endParaRPr lang="it-IT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Quella al centro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la pelle scura,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dipinta totalmente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all’ombra di Dio.</a:t>
            </a:r>
          </a:p>
          <a:p>
            <a:pPr algn="ctr"/>
            <a:endParaRPr lang="it-IT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Distoglie il suo volto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Adamo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guardare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nell’oscurità.</a:t>
            </a:r>
          </a:p>
          <a:p>
            <a:pPr algn="ctr"/>
            <a:endParaRPr lang="it-IT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Essa non trova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alcun sostegno in Dio.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suo ginocchio destro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piegato ad angolo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contro la terra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sulla quale giace Adamo.</a:t>
            </a:r>
          </a:p>
          <a:p>
            <a:pPr algn="ctr"/>
            <a:endParaRPr lang="it-IT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Dietro questa figura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 è riconoscibile un’altra </a:t>
            </a:r>
          </a:p>
          <a:p>
            <a:pPr algn="ctr"/>
            <a:r>
              <a:rPr lang="it-IT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chiude gli occhi.</a:t>
            </a:r>
            <a:endParaRPr lang="it-IT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1 01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2539" y="0"/>
            <a:ext cx="820347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82917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-24812"/>
            <a:ext cx="7708750" cy="688281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5576" y="6021288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Gli esseri demoniaci non vogliono avere nulla a che fare con la creazione dell’uomo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54868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terza figura è presentata anch’essa di spalle,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 un mantello verde ondeggiante.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verde è il colore del suolo sul lato sinistro del riquadro,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degrada parallelamente al movimento del mantello: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terra appare come forza spirituale che accompagna Dio.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Dio sembra adagiarsi sulla terra così come è disteso sul suolo Adamo.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tina scanner 6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66794"/>
            <a:ext cx="9144000" cy="359120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836712"/>
            <a:ext cx="9144000" cy="532242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istina scanner 6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72000" cy="68580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716016" y="620688"/>
            <a:ext cx="4427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mantello verde  avvolge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anche il ginocchio  sinistro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della donna che Dio porta con sé sotto il suo braccio sinistro. Mediante questo nesso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 la figura femminile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quella maschile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creato dallo stesso tessuto verde, si vuole alludere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all’idea di coppia umana in Dio,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cui Adamo ed Eva rappresentano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prima realizzazione </a:t>
            </a:r>
          </a:p>
          <a:p>
            <a:pPr algn="ctr"/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0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672" y="18987"/>
            <a:ext cx="5789721" cy="683901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54496"/>
            <a:ext cx="9113206" cy="627084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02359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 gli angeli che accompagnano il creatore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distingue dunque una figura femminile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rappresenta l’idea di donna e di sposa in Dio. </a:t>
            </a:r>
          </a:p>
          <a:p>
            <a:pPr algn="ctr"/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Questa idea si è compiuta in Maria,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dall’inizio dei tempi scelta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 accogliere il Redentore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preservata dal peccato originale. </a:t>
            </a:r>
          </a:p>
          <a:p>
            <a:pPr algn="ctr"/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bambino che le si attacca alla gamba è Gesù, nella stessa posizione del primo uomo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 che le dita di Dio toccano.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Adamo è creato immagine e somiglianza del Figlio presso il Padre.</a:t>
            </a:r>
            <a:endParaRPr lang="it-IT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-creation-of-adam-detail-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8" y="0"/>
            <a:ext cx="9113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0" y="5042118"/>
            <a:ext cx="52920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Con la mano sinistra, </a:t>
            </a:r>
          </a:p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Dio grava sulla spalla del ragazzo, </a:t>
            </a:r>
          </a:p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il quale distoglie lo sguardo da lui </a:t>
            </a:r>
          </a:p>
          <a:p>
            <a:pPr algn="ctr"/>
            <a:r>
              <a:rPr lang="it-IT" sz="2800" dirty="0" smtClean="0">
                <a:latin typeface="Times New Roman" pitchFamily="18" charset="0"/>
                <a:cs typeface="Times New Roman" pitchFamily="18" charset="0"/>
              </a:rPr>
              <a:t>in una espressione di dolore.</a:t>
            </a:r>
            <a:endParaRPr lang="it-IT" sz="2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097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he-fall-and-expulsion-from-garden-of-eden-detail-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680520" cy="3140968"/>
          </a:xfrm>
          <a:prstGeom prst="rect">
            <a:avLst/>
          </a:prstGeom>
        </p:spPr>
      </p:pic>
      <p:pic>
        <p:nvPicPr>
          <p:cNvPr id="3" name="Immagine 2" descr="Sistina scanner 6 0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573016"/>
            <a:ext cx="4752528" cy="328498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20072" y="476672"/>
            <a:ext cx="3600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mano sinistra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ha la stessa forma dei polloni dell’albero del peccato originale,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riferisce a un testo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Gioacchino da Fiore:</a:t>
            </a:r>
          </a:p>
          <a:p>
            <a:pPr algn="ctr"/>
            <a:endParaRPr lang="it-IT" sz="2400" i="1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Nella sua Passione </a:t>
            </a:r>
          </a:p>
          <a:p>
            <a:pPr algn="ctr"/>
            <a:r>
              <a:rPr lang="it-IT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egli ha in un certo modo preso su di sé </a:t>
            </a:r>
          </a:p>
          <a:p>
            <a:pPr algn="ctr"/>
            <a:r>
              <a:rPr lang="it-IT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la sinistra del Padre, </a:t>
            </a:r>
          </a:p>
          <a:p>
            <a:pPr algn="ctr"/>
            <a:r>
              <a:rPr lang="it-IT" sz="24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affinchè</a:t>
            </a:r>
            <a:r>
              <a:rPr lang="it-IT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noi venissimo salvati dalla Passione </a:t>
            </a:r>
          </a:p>
          <a:p>
            <a:pPr algn="ctr"/>
            <a:r>
              <a:rPr lang="it-IT" sz="24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non venissimo toccati dalla destra di Dio.</a:t>
            </a:r>
          </a:p>
          <a:p>
            <a:endParaRPr lang="it-IT" sz="2400" dirty="0"/>
          </a:p>
        </p:txBody>
      </p:sp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18356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figura scura che si volge all’oscurità e che abbiamo detto essere il demonio,  scruta sotto la figura di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Dio Padre,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direzione della donna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in Maria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trovato piena realizzazione.</a:t>
            </a:r>
          </a:p>
          <a:p>
            <a:pPr algn="ctr"/>
            <a:endParaRPr lang="it-IT" sz="2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come se il demonio la volesse insidiare.</a:t>
            </a:r>
          </a:p>
        </p:txBody>
      </p:sp>
      <p:pic>
        <p:nvPicPr>
          <p:cNvPr id="4" name="Immagine 3" descr="Sisitna_scanner 1 0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71345" y="0"/>
            <a:ext cx="7272655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563" y="476672"/>
            <a:ext cx="9001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Queste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le origini dei cieli e della terra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 li creò.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Quando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Signore Dio fece la terra e il cielo, 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ancora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nessun cespuglio della steppa vi era sulla terra,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alcuna erba della steppa vi era spuntata,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Signore Dio non aveva fatto piovere sulla terra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vi era l'uomo che lavorasse il terreno 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facesse sgorgare dalla terra un canale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facesse irrigare tutta la superficie del terreno; 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allora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Signore Dio modellò l'uomo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polvere del terreno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soffiò nelle sue narici un alito di vita;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così </a:t>
            </a:r>
            <a:r>
              <a:rPr lang="it-IT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l'uomo divenne un essere vivente. </a:t>
            </a:r>
            <a:endParaRPr lang="it-IT" sz="2800" dirty="0" smtClean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2000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it-IT" sz="20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2,4-7</a:t>
            </a:r>
            <a:endParaRPr lang="it-IT" sz="2000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66052"/>
      </p:ext>
    </p:extLst>
  </p:cSld>
  <p:clrMapOvr>
    <a:masterClrMapping/>
  </p:clrMapOvr>
  <p:transition spd="slow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54868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Essa però si tiene stretta al braccio sinistro del Padre,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doloroso disegno di Redenzione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 quale rimane racchiusa.</a:t>
            </a:r>
          </a:p>
        </p:txBody>
      </p:sp>
      <p:pic>
        <p:nvPicPr>
          <p:cNvPr id="3" name="Immagine 2" descr="Sistina scanner 6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37116"/>
            <a:ext cx="9144000" cy="422088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 0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4726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55892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disegno della passione grava su Figlio fatto uomo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si stringe al ginocchio sinistro della madre. </a:t>
            </a:r>
            <a:endParaRPr lang="it-IT" sz="2400" dirty="0"/>
          </a:p>
        </p:txBody>
      </p:sp>
    </p:spTree>
  </p:cSld>
  <p:clrMapOvr>
    <a:masterClrMapping/>
  </p:clrMapOvr>
  <p:transition spd="slow"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260648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destra di Dio, piena di energia dispensatrice di vita,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sfiora la mano sinistra rilassata di Adamo.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Col medesimo gesto viene espressa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solo l’idea della prima creazione,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 anche quella una nuova creazione attraverso la Redenzione.</a:t>
            </a:r>
          </a:p>
          <a:p>
            <a:endParaRPr lang="it-IT" dirty="0"/>
          </a:p>
        </p:txBody>
      </p:sp>
      <p:pic>
        <p:nvPicPr>
          <p:cNvPr id="3" name="Immagine 2" descr="cierra-capilla-sixtina--644x36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564904"/>
            <a:ext cx="9144000" cy="3888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itna_scanner 1 022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288494"/>
      </p:ext>
    </p:extLst>
  </p:cSld>
  <p:clrMapOvr>
    <a:masterClrMapping/>
  </p:clrMapOvr>
  <p:transition spd="slow"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istina scanner 6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0"/>
            <a:ext cx="813099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61131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54868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corpo dato:</a:t>
            </a:r>
          </a:p>
          <a:p>
            <a:pPr algn="ctr"/>
            <a:endParaRPr lang="it-IT" sz="24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Pietà di </a:t>
            </a:r>
            <a:r>
              <a:rPr lang="it-IT" sz="4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Palestrina</a:t>
            </a:r>
            <a:endParaRPr lang="it-IT" sz="4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Immagine 2" descr="10_97_5_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852936"/>
            <a:ext cx="5792793" cy="377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60242652_e7c1f30e31_z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7846" y="0"/>
            <a:ext cx="4446154" cy="68174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23528" y="764704"/>
            <a:ext cx="388843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Michelangelo ha scolpito questa Pietà intorno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all’anno 1555. 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una delle opere ultime.</a:t>
            </a:r>
          </a:p>
          <a:p>
            <a:pPr algn="ctr"/>
            <a:r>
              <a:rPr lang="it-IT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Ha un’altezza di 253 cm.</a:t>
            </a:r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it-IT" sz="24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corpo del Figlio è deformato,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orribilmente slogato,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reso informe e grottesco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dal dolore della passione.</a:t>
            </a:r>
          </a:p>
          <a:p>
            <a:endParaRPr lang="it-IT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383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5918213449_b8435732c7_z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825" y="0"/>
            <a:ext cx="4575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11560" y="980728"/>
            <a:ext cx="30963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Questo corpo</a:t>
            </a:r>
          </a:p>
          <a:p>
            <a:pPr algn="ctr"/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inerte, martoriato, mostra le atroci sofferenze </a:t>
            </a:r>
          </a:p>
          <a:p>
            <a:pPr algn="ctr"/>
            <a:r>
              <a:rPr lang="it-IT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ha subito.</a:t>
            </a:r>
          </a:p>
          <a:p>
            <a:pPr algn="ctr"/>
            <a:endParaRPr lang="it-IT" sz="3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56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2548OP786AU40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7482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5292080" y="692696"/>
            <a:ext cx="3312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Esso</a:t>
            </a:r>
          </a:p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sembra crollare completamente in </a:t>
            </a:r>
            <a:r>
              <a:rPr lang="it-IT" sz="36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sè</a:t>
            </a:r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porta su di sé </a:t>
            </a:r>
          </a:p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 sofferenze </a:t>
            </a:r>
          </a:p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il dolore </a:t>
            </a:r>
          </a:p>
          <a:p>
            <a:pPr algn="ctr"/>
            <a:r>
              <a:rPr lang="it-IT" sz="36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mondo.</a:t>
            </a:r>
            <a:endParaRPr lang="it-IT" sz="3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16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37902_cp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113" y="0"/>
            <a:ext cx="4560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95536" y="620688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C’è un forte contrasto tra il tormento del corpo e la pace, </a:t>
            </a:r>
          </a:p>
          <a:p>
            <a:pPr algn="ctr"/>
            <a:r>
              <a:rPr lang="it-IT" sz="3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quiete e la bellezza del suo volto</a:t>
            </a:r>
          </a:p>
          <a:p>
            <a:pPr algn="ctr"/>
            <a:endParaRPr lang="it-IT" sz="3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castigo </a:t>
            </a:r>
          </a:p>
          <a:p>
            <a:pPr algn="ctr"/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ci dà </a:t>
            </a:r>
          </a:p>
          <a:p>
            <a:pPr algn="ctr"/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salvezza (lett.: la pace)</a:t>
            </a:r>
          </a:p>
          <a:p>
            <a:pPr algn="ctr"/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si è abbattuto </a:t>
            </a:r>
          </a:p>
          <a:p>
            <a:pPr algn="ctr"/>
            <a:r>
              <a:rPr lang="it-IT" sz="28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su di lui</a:t>
            </a:r>
          </a:p>
          <a:p>
            <a:pPr algn="ctr"/>
            <a:r>
              <a:rPr lang="it-IT" sz="2000" i="1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sz="2000" i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53,5</a:t>
            </a:r>
            <a:endParaRPr lang="it-IT" sz="2000" i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94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avanat-na-sikstinskata-kapel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4188"/>
            <a:ext cx="9144000" cy="588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575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67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25" y="0"/>
            <a:ext cx="9072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2144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Torso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25" y="0"/>
            <a:ext cx="8997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3131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67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975" y="0"/>
            <a:ext cx="52244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3066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467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1038" y="0"/>
            <a:ext cx="5241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5634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481028717_0eeca2aff3_z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2" y="0"/>
            <a:ext cx="9228508" cy="40770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123728" y="4293096"/>
            <a:ext cx="482453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Maria sostiene il Figlio,</a:t>
            </a:r>
          </a:p>
          <a:p>
            <a:pPr algn="ctr"/>
            <a:r>
              <a:rPr lang="it-IT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presente, radicata nello stesso dolore:</a:t>
            </a:r>
          </a:p>
          <a:p>
            <a:pPr algn="ctr"/>
            <a:r>
              <a:rPr lang="it-IT" sz="3200" dirty="0" err="1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Stabat</a:t>
            </a:r>
            <a:r>
              <a:rPr lang="it-IT" sz="32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Mater.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489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k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163" y="0"/>
            <a:ext cx="5303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755576" y="1052736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Deformata dalla stessa sofferenza</a:t>
            </a:r>
            <a:endParaRPr lang="it-IT" sz="3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543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_Pietà_Palestri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637" y="0"/>
            <a:ext cx="42973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395536" y="487025"/>
            <a:ext cx="388843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corpo abbandonato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del Cristo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sfida ogni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legge di gravità: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composizione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come sospesa. </a:t>
            </a:r>
          </a:p>
          <a:p>
            <a:pPr algn="ctr"/>
            <a:endParaRPr lang="it-IT" sz="2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Maria è piccola,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pietrificata dal dolore,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piccola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la figura a lato,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 cui mano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sotto la coscia del Cristo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porta nessun contributo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 sostegno </a:t>
            </a:r>
          </a:p>
          <a:p>
            <a:pPr algn="ctr"/>
            <a:r>
              <a:rPr lang="it-IT" sz="24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 questo corpo. </a:t>
            </a:r>
            <a:endParaRPr lang="it-IT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97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-palestrina2"/>
          <p:cNvPicPr>
            <a:picLocks noGrp="1" noChangeAspect="1"/>
          </p:cNvPicPr>
          <p:nvPr isPhoto="1"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90738" y="-6205"/>
            <a:ext cx="5073550" cy="68642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7720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ACA-F-049406-0000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760" y="0"/>
            <a:ext cx="39604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42018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,_pietà_di_palestrin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263" y="0"/>
            <a:ext cx="40077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11560" y="836712"/>
            <a:ext cx="4464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Questo amore 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 questo dolore 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sostenuti 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da una mano 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non è quella di Maria:</a:t>
            </a:r>
          </a:p>
          <a:p>
            <a:pPr algn="ctr"/>
            <a:endParaRPr lang="it-IT" sz="2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è una mano di uomo, 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quella del Padre.</a:t>
            </a:r>
            <a:endParaRPr lang="it-IT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714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302359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così seguitò sotto a questo la creazione di Adamo,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dove ha figurato Dio portato da un gruppo di </a:t>
            </a:r>
            <a:r>
              <a:rPr lang="it-IT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Angioli</a:t>
            </a:r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ignudi e di tenera età,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 quali par che </a:t>
            </a:r>
            <a:r>
              <a:rPr lang="it-IT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sostenghino</a:t>
            </a:r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non solo una figura,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 tutto il peso del mondo,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apparente tale mediante la </a:t>
            </a:r>
            <a:r>
              <a:rPr lang="it-IT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venerabilissima</a:t>
            </a:r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maiestà</a:t>
            </a:r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di quello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la maniera del moto,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nel quale con un braccio cigne alcuni putti,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quasi che egli si sostenga,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 con l'altro porge la mano destra a uno Adamo,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figurato di bellezza, di attitudine e di dintorni di qualità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che e' par fatto di nuovo dal sommo e primo suo creatore </a:t>
            </a:r>
          </a:p>
          <a:p>
            <a:pPr algn="ctr"/>
            <a:r>
              <a:rPr lang="it-IT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più tosto che dal pennello e disegno d'uno uomo tale.</a:t>
            </a:r>
          </a:p>
          <a:p>
            <a:pPr algn="ctr"/>
            <a:r>
              <a:rPr lang="it-IT" sz="2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G. Vasari</a:t>
            </a:r>
            <a:endParaRPr lang="it-IT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-pieta-palestrina"/>
          <p:cNvPicPr>
            <a:picLocks noGrp="1" noChangeAspect="1"/>
          </p:cNvPicPr>
          <p:nvPr isPhoto="1"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151" y="0"/>
            <a:ext cx="49938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83568" y="548680"/>
            <a:ext cx="3168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Il Dio creatore che dà vita all’uomo guardando suo Figlio,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indica ancora Lui, Redentore,</a:t>
            </a:r>
          </a:p>
          <a:p>
            <a:pPr algn="ctr"/>
            <a:r>
              <a:rPr lang="it-IT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come pienezza e compimento dell’umanità</a:t>
            </a:r>
            <a:endParaRPr lang="it-IT" sz="2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0377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ieta-palestrin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611560" y="508518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dito di Dio cerca la ferita del costato </a:t>
            </a:r>
          </a:p>
          <a:p>
            <a:pPr algn="ctr"/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cui sono usciti sangue e acqua,</a:t>
            </a:r>
          </a:p>
          <a:p>
            <a:pPr algn="ctr"/>
            <a:r>
              <a:rPr lang="it-IT" sz="24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mirabile sacramento della Chiesa,</a:t>
            </a:r>
          </a:p>
          <a:p>
            <a:pPr algn="ctr"/>
            <a:r>
              <a:rPr lang="it-IT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Nuova Eva, uscita dal costato del Nuovo Adamo</a:t>
            </a:r>
            <a:endParaRPr lang="it-IT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126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ichelangelo_palestrinapieta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7536" y="0"/>
            <a:ext cx="41764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0" y="476672"/>
            <a:ext cx="48600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Disprezzato,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reietto dagli uomini,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uomo dei dolori,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conoscitore della sofferenza, come uno davanti al quale  ci si copre la faccia,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disprezzato, e non ne avevamo alcuna stima..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Eppure, egli portò le nostre infermità,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si addossò i nostri dolori.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Noi lo ritenemmo come un castigato,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 percosso da Dio e umiliato. 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 egli fu trafitto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causa dei nostri peccati,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 schiacciato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causa delle nostre colpe.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castigo che ci rende la pace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 su di lui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per le sue piaghe </a:t>
            </a:r>
          </a:p>
          <a:p>
            <a:pPr algn="ctr"/>
            <a:r>
              <a:rPr lang="it-IT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noi siamo stati guariti. </a:t>
            </a:r>
          </a:p>
          <a:p>
            <a:pPr algn="ctr"/>
            <a:r>
              <a:rPr lang="it-IT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it-IT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53,3-5 </a:t>
            </a:r>
            <a:endParaRPr lang="it-IT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19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37902_sv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0"/>
            <a:ext cx="4560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006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4365104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Dio creatore si libra muovendo da destra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nello spazio concepito dall’artista come profondo e vuoto,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nella sua infinità,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avvicinandosi al nudo Adamo, </a:t>
            </a:r>
          </a:p>
          <a:p>
            <a:pPr algn="ctr"/>
            <a:r>
              <a:rPr lang="it-IT" sz="2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che giace su un altrettanto spoglio angolo della terra</a:t>
            </a:r>
            <a:endParaRPr lang="it-IT" sz="2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magine 3" descr="Sisitna_scanner 1 019"/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"/>
          <a:stretch>
            <a:fillRect/>
          </a:stretch>
        </p:blipFill>
        <p:spPr>
          <a:xfrm>
            <a:off x="-1" y="0"/>
            <a:ext cx="9198725" cy="4034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_3ce6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2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0" y="4365104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pezzo di terra, un pendio che digrada delineando una leggera curva discendente dall’alto a sinistra fino in basso a destra,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è  colorato di verde, come ricoperto di erba.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pendio è costeggiato dall’acqua azzurra.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Sono raffigurati i tre elementi: terra, acqua e aria. </a:t>
            </a:r>
          </a:p>
          <a:p>
            <a:pPr algn="ctr"/>
            <a:r>
              <a:rPr lang="it-IT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Il quarto elemento, il fuoco, rimane nascosto nel corpo di Adamo. </a:t>
            </a:r>
            <a:endParaRPr lang="it-IT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25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06_3ce6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00" y="0"/>
            <a:ext cx="8507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4694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65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25"/>
            <a:ext cx="9144000" cy="668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1512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1241</Words>
  <Application>Microsoft Office PowerPoint</Application>
  <PresentationFormat>Presentazione su schermo (4:3)</PresentationFormat>
  <Paragraphs>213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Elmer</cp:lastModifiedBy>
  <cp:revision>37</cp:revision>
  <dcterms:created xsi:type="dcterms:W3CDTF">2013-09-29T12:32:49Z</dcterms:created>
  <dcterms:modified xsi:type="dcterms:W3CDTF">2013-10-27T18:26:55Z</dcterms:modified>
</cp:coreProperties>
</file>